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E2EC"/>
    <a:srgbClr val="197CC2"/>
    <a:srgbClr val="FFFFFF"/>
    <a:srgbClr val="1578BF"/>
    <a:srgbClr val="00528C"/>
    <a:srgbClr val="004677"/>
    <a:srgbClr val="004779"/>
    <a:srgbClr val="004782"/>
    <a:srgbClr val="00437A"/>
    <a:srgbClr val="0040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8A014D8-D52F-4F42-8A30-3F86A5E87F3A}" v="20" dt="2026-06-28T23:25:45.370"/>
    <p1510:client id="{CF9ED91A-28E7-4276-8D33-A0DFF6516925}" v="2" dt="2026-06-29T03:41:47.0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2604" y="3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守屋 拓朗" userId="e4e99a40-2212-40d8-bd6d-b59c61786e06" providerId="ADAL" clId="{5001653B-C841-4F5F-9296-EDFBB6EA8148}"/>
    <pc:docChg chg="undo custSel modSld">
      <pc:chgData name="守屋 拓朗" userId="e4e99a40-2212-40d8-bd6d-b59c61786e06" providerId="ADAL" clId="{5001653B-C841-4F5F-9296-EDFBB6EA8148}" dt="2026-06-29T03:59:38.746" v="74" actId="20577"/>
      <pc:docMkLst>
        <pc:docMk/>
      </pc:docMkLst>
      <pc:sldChg chg="addSp modSp mod">
        <pc:chgData name="守屋 拓朗" userId="e4e99a40-2212-40d8-bd6d-b59c61786e06" providerId="ADAL" clId="{5001653B-C841-4F5F-9296-EDFBB6EA8148}" dt="2026-06-29T03:59:38.746" v="74" actId="20577"/>
        <pc:sldMkLst>
          <pc:docMk/>
          <pc:sldMk cId="1437357770" sldId="256"/>
        </pc:sldMkLst>
        <pc:spChg chg="mod">
          <ac:chgData name="守屋 拓朗" userId="e4e99a40-2212-40d8-bd6d-b59c61786e06" providerId="ADAL" clId="{5001653B-C841-4F5F-9296-EDFBB6EA8148}" dt="2026-06-29T03:59:38.746" v="74" actId="20577"/>
          <ac:spMkLst>
            <pc:docMk/>
            <pc:sldMk cId="1437357770" sldId="256"/>
            <ac:spMk id="4" creationId="{ECC81C73-9BE5-BB0B-E37F-0F8024BBF17A}"/>
          </ac:spMkLst>
        </pc:spChg>
        <pc:spChg chg="mod">
          <ac:chgData name="守屋 拓朗" userId="e4e99a40-2212-40d8-bd6d-b59c61786e06" providerId="ADAL" clId="{5001653B-C841-4F5F-9296-EDFBB6EA8148}" dt="2026-06-28T23:36:47.269" v="0" actId="404"/>
          <ac:spMkLst>
            <pc:docMk/>
            <pc:sldMk cId="1437357770" sldId="256"/>
            <ac:spMk id="21" creationId="{F0A4C78B-35D4-78A3-5C4A-717247DC6A83}"/>
          </ac:spMkLst>
        </pc:spChg>
        <pc:spChg chg="mod">
          <ac:chgData name="守屋 拓朗" userId="e4e99a40-2212-40d8-bd6d-b59c61786e06" providerId="ADAL" clId="{5001653B-C841-4F5F-9296-EDFBB6EA8148}" dt="2026-06-29T03:48:26.070" v="45" actId="403"/>
          <ac:spMkLst>
            <pc:docMk/>
            <pc:sldMk cId="1437357770" sldId="256"/>
            <ac:spMk id="23" creationId="{3E0167E1-0E11-8F15-CB77-F5A85A70C187}"/>
          </ac:spMkLst>
        </pc:spChg>
        <pc:spChg chg="mod">
          <ac:chgData name="守屋 拓朗" userId="e4e99a40-2212-40d8-bd6d-b59c61786e06" providerId="ADAL" clId="{5001653B-C841-4F5F-9296-EDFBB6EA8148}" dt="2026-06-29T03:42:14.460" v="17" actId="20577"/>
          <ac:spMkLst>
            <pc:docMk/>
            <pc:sldMk cId="1437357770" sldId="256"/>
            <ac:spMk id="25" creationId="{5E73B297-7611-B646-6530-79919AE3D083}"/>
          </ac:spMkLst>
        </pc:spChg>
        <pc:spChg chg="mod">
          <ac:chgData name="守屋 拓朗" userId="e4e99a40-2212-40d8-bd6d-b59c61786e06" providerId="ADAL" clId="{5001653B-C841-4F5F-9296-EDFBB6EA8148}" dt="2026-06-29T03:41:50.429" v="16" actId="27636"/>
          <ac:spMkLst>
            <pc:docMk/>
            <pc:sldMk cId="1437357770" sldId="256"/>
            <ac:spMk id="26" creationId="{65228414-600F-DFF0-2EF6-5D8E3BA6E1F9}"/>
          </ac:spMkLst>
        </pc:spChg>
        <pc:picChg chg="add mod">
          <ac:chgData name="守屋 拓朗" userId="e4e99a40-2212-40d8-bd6d-b59c61786e06" providerId="ADAL" clId="{5001653B-C841-4F5F-9296-EDFBB6EA8148}" dt="2026-06-29T03:41:29.775" v="8" actId="1076"/>
          <ac:picMkLst>
            <pc:docMk/>
            <pc:sldMk cId="1437357770" sldId="256"/>
            <ac:picMk id="11" creationId="{F44EFA4F-AD68-81E0-5A12-4AB7770DBB5C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727C6-6CD4-4E72-A389-005EEDDF1651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ED08C-F2A6-4238-A6C9-64DC38ED4B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2620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727C6-6CD4-4E72-A389-005EEDDF1651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ED08C-F2A6-4238-A6C9-64DC38ED4B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8410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727C6-6CD4-4E72-A389-005EEDDF1651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ED08C-F2A6-4238-A6C9-64DC38ED4B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1608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727C6-6CD4-4E72-A389-005EEDDF1651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ED08C-F2A6-4238-A6C9-64DC38ED4B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1519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727C6-6CD4-4E72-A389-005EEDDF1651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ED08C-F2A6-4238-A6C9-64DC38ED4B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4379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727C6-6CD4-4E72-A389-005EEDDF1651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ED08C-F2A6-4238-A6C9-64DC38ED4B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7143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727C6-6CD4-4E72-A389-005EEDDF1651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ED08C-F2A6-4238-A6C9-64DC38ED4B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1687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727C6-6CD4-4E72-A389-005EEDDF1651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ED08C-F2A6-4238-A6C9-64DC38ED4B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77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727C6-6CD4-4E72-A389-005EEDDF1651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ED08C-F2A6-4238-A6C9-64DC38ED4B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034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727C6-6CD4-4E72-A389-005EEDDF1651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ED08C-F2A6-4238-A6C9-64DC38ED4B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4204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727C6-6CD4-4E72-A389-005EEDDF1651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ED08C-F2A6-4238-A6C9-64DC38ED4B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6546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B727C6-6CD4-4E72-A389-005EEDDF1651}" type="datetimeFigureOut">
              <a:rPr kumimoji="1" lang="ja-JP" altLang="en-US" smtClean="0"/>
              <a:t>2026/6/29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ED08C-F2A6-4238-A6C9-64DC38ED4B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0975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3B50F3FB-C35A-9F32-2116-491425A82E9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</a:blip>
          <a:srcRect l="49662"/>
          <a:stretch/>
        </p:blipFill>
        <p:spPr>
          <a:xfrm>
            <a:off x="-1905" y="0"/>
            <a:ext cx="6858000" cy="9906000"/>
          </a:xfrm>
          <a:prstGeom prst="rect">
            <a:avLst/>
          </a:prstGeom>
        </p:spPr>
      </p:pic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08A78B98-A4E2-3A94-3564-67910BAD9DB8}"/>
              </a:ext>
            </a:extLst>
          </p:cNvPr>
          <p:cNvSpPr/>
          <p:nvPr/>
        </p:nvSpPr>
        <p:spPr>
          <a:xfrm>
            <a:off x="0" y="9553074"/>
            <a:ext cx="6858000" cy="352926"/>
          </a:xfrm>
          <a:prstGeom prst="rect">
            <a:avLst/>
          </a:prstGeom>
          <a:solidFill>
            <a:srgbClr val="1C79A2"/>
          </a:solidFill>
          <a:ln>
            <a:solidFill>
              <a:srgbClr val="197CC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直角三角形 4">
            <a:extLst>
              <a:ext uri="{FF2B5EF4-FFF2-40B4-BE49-F238E27FC236}">
                <a16:creationId xmlns:a16="http://schemas.microsoft.com/office/drawing/2014/main" id="{EDBF1A24-9CC7-861B-11F4-9B43D285F228}"/>
              </a:ext>
            </a:extLst>
          </p:cNvPr>
          <p:cNvSpPr/>
          <p:nvPr/>
        </p:nvSpPr>
        <p:spPr>
          <a:xfrm flipV="1">
            <a:off x="0" y="0"/>
            <a:ext cx="6681216" cy="2097024"/>
          </a:xfrm>
          <a:prstGeom prst="rtTriangl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直角三角形 5">
            <a:extLst>
              <a:ext uri="{FF2B5EF4-FFF2-40B4-BE49-F238E27FC236}">
                <a16:creationId xmlns:a16="http://schemas.microsoft.com/office/drawing/2014/main" id="{E5BB5E21-9A25-A2C8-2548-ACCA8AFC2E54}"/>
              </a:ext>
            </a:extLst>
          </p:cNvPr>
          <p:cNvSpPr/>
          <p:nvPr/>
        </p:nvSpPr>
        <p:spPr>
          <a:xfrm rot="5400000">
            <a:off x="-2766822" y="3728810"/>
            <a:ext cx="6681216" cy="1147572"/>
          </a:xfrm>
          <a:prstGeom prst="rtTriangle">
            <a:avLst/>
          </a:prstGeom>
          <a:solidFill>
            <a:srgbClr val="3670B0"/>
          </a:solidFill>
          <a:ln>
            <a:solidFill>
              <a:srgbClr val="3670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F2DA3011-4035-32AF-D7FB-FE85976474E0}"/>
              </a:ext>
            </a:extLst>
          </p:cNvPr>
          <p:cNvGrpSpPr/>
          <p:nvPr/>
        </p:nvGrpSpPr>
        <p:grpSpPr>
          <a:xfrm>
            <a:off x="-805" y="961908"/>
            <a:ext cx="6800850" cy="1318708"/>
            <a:chOff x="1905" y="985932"/>
            <a:chExt cx="6800850" cy="969618"/>
          </a:xfrm>
        </p:grpSpPr>
        <p:sp>
          <p:nvSpPr>
            <p:cNvPr id="18" name="正方形/長方形 17">
              <a:extLst>
                <a:ext uri="{FF2B5EF4-FFF2-40B4-BE49-F238E27FC236}">
                  <a16:creationId xmlns:a16="http://schemas.microsoft.com/office/drawing/2014/main" id="{E0616EF6-E208-AD51-A95D-C02DC48A6219}"/>
                </a:ext>
              </a:extLst>
            </p:cNvPr>
            <p:cNvSpPr/>
            <p:nvPr/>
          </p:nvSpPr>
          <p:spPr>
            <a:xfrm>
              <a:off x="1905" y="985933"/>
              <a:ext cx="158169" cy="969617"/>
            </a:xfrm>
            <a:prstGeom prst="rect">
              <a:avLst/>
            </a:prstGeom>
            <a:gradFill flip="none" rotWithShape="1">
              <a:gsLst>
                <a:gs pos="0">
                  <a:srgbClr val="005D9E">
                    <a:lumMod val="40000"/>
                    <a:lumOff val="60000"/>
                  </a:srgbClr>
                </a:gs>
                <a:gs pos="46000">
                  <a:srgbClr val="005D9E">
                    <a:lumMod val="95000"/>
                    <a:lumOff val="5000"/>
                  </a:srgbClr>
                </a:gs>
                <a:gs pos="100000">
                  <a:srgbClr val="005D9E">
                    <a:lumMod val="60000"/>
                  </a:srgbClr>
                </a:gs>
              </a:gsLst>
              <a:path path="circle">
                <a:fillToRect l="50000" t="130000" r="50000" b="-30000"/>
              </a:path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0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" name="正方形/長方形 18">
              <a:extLst>
                <a:ext uri="{FF2B5EF4-FFF2-40B4-BE49-F238E27FC236}">
                  <a16:creationId xmlns:a16="http://schemas.microsoft.com/office/drawing/2014/main" id="{13A3433A-94C1-7353-BAC5-413404B9546F}"/>
                </a:ext>
              </a:extLst>
            </p:cNvPr>
            <p:cNvSpPr/>
            <p:nvPr/>
          </p:nvSpPr>
          <p:spPr>
            <a:xfrm>
              <a:off x="275101" y="985932"/>
              <a:ext cx="6527654" cy="969617"/>
            </a:xfrm>
            <a:prstGeom prst="rect">
              <a:avLst/>
            </a:prstGeom>
            <a:gradFill flip="none" rotWithShape="1">
              <a:gsLst>
                <a:gs pos="0">
                  <a:srgbClr val="005D9E">
                    <a:lumMod val="40000"/>
                    <a:lumOff val="60000"/>
                  </a:srgbClr>
                </a:gs>
                <a:gs pos="46000">
                  <a:srgbClr val="005D9E">
                    <a:lumMod val="95000"/>
                    <a:lumOff val="5000"/>
                  </a:srgbClr>
                </a:gs>
                <a:gs pos="100000">
                  <a:srgbClr val="005D9E">
                    <a:lumMod val="60000"/>
                  </a:srgbClr>
                </a:gs>
              </a:gsLst>
              <a:path path="circle">
                <a:fillToRect l="50000" t="130000" r="50000" b="-30000"/>
              </a:path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0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21" name="タイトル 1">
            <a:extLst>
              <a:ext uri="{FF2B5EF4-FFF2-40B4-BE49-F238E27FC236}">
                <a16:creationId xmlns:a16="http://schemas.microsoft.com/office/drawing/2014/main" id="{F0A4C78B-35D4-78A3-5C4A-717247DC6A83}"/>
              </a:ext>
            </a:extLst>
          </p:cNvPr>
          <p:cNvSpPr txBox="1">
            <a:spLocks/>
          </p:cNvSpPr>
          <p:nvPr/>
        </p:nvSpPr>
        <p:spPr bwMode="auto">
          <a:xfrm>
            <a:off x="272391" y="1121997"/>
            <a:ext cx="6730576" cy="1052714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82500" lnSpcReduction="20000"/>
          </a:bodyPr>
          <a:lstStyle>
            <a:lvl1pPr algn="ctr" rtl="0" eaLnBrk="1" fontAlgn="base" hangingPunct="1">
              <a:spcBef>
                <a:spcPct val="20000"/>
              </a:spcBef>
              <a:spcAft>
                <a:spcPct val="0"/>
              </a:spcAft>
              <a:defRPr kumimoji="1" sz="3000" b="1" kern="1200">
                <a:solidFill>
                  <a:srgbClr val="FCAB1A"/>
                </a:solidFill>
                <a:latin typeface="Verdana" panose="020B0604030504040204" pitchFamily="34" charset="0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3429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6858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287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1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 </a:t>
            </a:r>
            <a:r>
              <a:rPr lang="ja-JP" altLang="en-US" sz="1900" dirty="0">
                <a:solidFill>
                  <a:srgbClr val="FFFF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ランチョンセミナー１３</a:t>
            </a:r>
            <a:endParaRPr kumimoji="1" lang="en-US" altLang="ja-JP" sz="190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700" dirty="0">
                <a:solidFill>
                  <a:srgbClr val="FFFF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　</a:t>
            </a:r>
            <a:r>
              <a:rPr lang="ja-JP" altLang="en-US" sz="3600" dirty="0">
                <a:solidFill>
                  <a:srgbClr val="FFFF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「</a:t>
            </a:r>
            <a:r>
              <a:rPr lang="en-US" altLang="ja-JP" sz="3600" dirty="0" err="1">
                <a:solidFill>
                  <a:srgbClr val="FFFF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Saroa</a:t>
            </a:r>
            <a:r>
              <a:rPr lang="ja-JP" altLang="en-US" sz="3600" dirty="0">
                <a:solidFill>
                  <a:srgbClr val="FFFF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の進化と展望」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100" dirty="0">
                <a:solidFill>
                  <a:srgbClr val="FFFF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～上市後</a:t>
            </a:r>
            <a:r>
              <a:rPr lang="en-US" altLang="ja-JP" sz="2100" dirty="0">
                <a:solidFill>
                  <a:srgbClr val="FFFF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3</a:t>
            </a:r>
            <a:r>
              <a:rPr lang="ja-JP" altLang="en-US" sz="2100" dirty="0">
                <a:solidFill>
                  <a:srgbClr val="FFFFFF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年で見えてきた国産手術支援ロボットの実力と可能性～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ja-JP" sz="2700" dirty="0">
              <a:solidFill>
                <a:srgbClr val="FFFFFF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23" name="字幕 2">
            <a:extLst>
              <a:ext uri="{FF2B5EF4-FFF2-40B4-BE49-F238E27FC236}">
                <a16:creationId xmlns:a16="http://schemas.microsoft.com/office/drawing/2014/main" id="{3E0167E1-0E11-8F15-CB77-F5A85A70C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4713" y="2573612"/>
            <a:ext cx="6457318" cy="3013259"/>
          </a:xfrm>
        </p:spPr>
        <p:txBody>
          <a:bodyPr>
            <a:normAutofit lnSpcReduction="10000"/>
          </a:bodyPr>
          <a:lstStyle/>
          <a:p>
            <a:pPr algn="l"/>
            <a:r>
              <a:rPr kumimoji="1" lang="ja-JP" altLang="en-US" sz="2000" b="1" dirty="0">
                <a:solidFill>
                  <a:srgbClr val="002060"/>
                </a:solidFill>
                <a:latin typeface="+mn-ea"/>
              </a:rPr>
              <a:t>◆</a:t>
            </a:r>
            <a:r>
              <a:rPr kumimoji="1" lang="ja-JP" altLang="en-US" sz="2400" b="1" dirty="0">
                <a:solidFill>
                  <a:srgbClr val="002060"/>
                </a:solidFill>
                <a:latin typeface="+mn-ea"/>
              </a:rPr>
              <a:t>日時</a:t>
            </a:r>
            <a:endParaRPr kumimoji="1" lang="en-US" altLang="ja-JP" sz="2400" b="1" dirty="0">
              <a:solidFill>
                <a:srgbClr val="002060"/>
              </a:solidFill>
              <a:latin typeface="+mn-ea"/>
            </a:endParaRPr>
          </a:p>
          <a:p>
            <a:pPr indent="269875" algn="l"/>
            <a:r>
              <a:rPr lang="en-US" altLang="ja-JP" b="1" dirty="0">
                <a:solidFill>
                  <a:srgbClr val="002060"/>
                </a:solidFill>
                <a:latin typeface="+mn-ea"/>
              </a:rPr>
              <a:t>2026</a:t>
            </a:r>
            <a:r>
              <a:rPr lang="ja-JP" altLang="en-US" b="1" dirty="0">
                <a:solidFill>
                  <a:srgbClr val="002060"/>
                </a:solidFill>
                <a:latin typeface="+mn-ea"/>
              </a:rPr>
              <a:t>年</a:t>
            </a:r>
            <a:r>
              <a:rPr lang="ja-JP" altLang="en-US" sz="1700" b="1" dirty="0">
                <a:solidFill>
                  <a:srgbClr val="002060"/>
                </a:solidFill>
                <a:latin typeface="+mn-ea"/>
              </a:rPr>
              <a:t> </a:t>
            </a:r>
            <a:r>
              <a:rPr lang="en-US" altLang="ja-JP" sz="2600" b="1" dirty="0">
                <a:solidFill>
                  <a:srgbClr val="002060"/>
                </a:solidFill>
                <a:latin typeface="+mn-ea"/>
              </a:rPr>
              <a:t>7</a:t>
            </a:r>
            <a:r>
              <a:rPr lang="ja-JP" altLang="en-US" sz="2600" b="1" dirty="0">
                <a:solidFill>
                  <a:srgbClr val="002060"/>
                </a:solidFill>
                <a:latin typeface="+mn-ea"/>
              </a:rPr>
              <a:t>月１５日</a:t>
            </a:r>
            <a:r>
              <a:rPr lang="en-US" altLang="ja-JP" sz="2600" b="1" dirty="0">
                <a:solidFill>
                  <a:srgbClr val="002060"/>
                </a:solidFill>
                <a:latin typeface="+mn-ea"/>
              </a:rPr>
              <a:t>(</a:t>
            </a:r>
            <a:r>
              <a:rPr lang="ja-JP" altLang="en-US" sz="2600" b="1" dirty="0">
                <a:solidFill>
                  <a:srgbClr val="002060"/>
                </a:solidFill>
                <a:latin typeface="+mn-ea"/>
              </a:rPr>
              <a:t>水</a:t>
            </a:r>
            <a:r>
              <a:rPr lang="en-US" altLang="ja-JP" sz="2600" b="1" dirty="0">
                <a:solidFill>
                  <a:srgbClr val="002060"/>
                </a:solidFill>
                <a:latin typeface="+mn-ea"/>
              </a:rPr>
              <a:t>)</a:t>
            </a:r>
            <a:r>
              <a:rPr lang="ja-JP" altLang="en-US" sz="1500" b="1" dirty="0">
                <a:solidFill>
                  <a:srgbClr val="002060"/>
                </a:solidFill>
                <a:latin typeface="+mn-ea"/>
              </a:rPr>
              <a:t>　</a:t>
            </a:r>
            <a:r>
              <a:rPr lang="en-US" altLang="ja-JP" sz="2600" b="1" dirty="0">
                <a:solidFill>
                  <a:srgbClr val="002060"/>
                </a:solidFill>
                <a:latin typeface="+mn-ea"/>
              </a:rPr>
              <a:t>11:20</a:t>
            </a:r>
            <a:r>
              <a:rPr lang="ja-JP" altLang="en-US" sz="2600" b="1" dirty="0">
                <a:solidFill>
                  <a:srgbClr val="002060"/>
                </a:solidFill>
                <a:latin typeface="+mn-ea"/>
              </a:rPr>
              <a:t> ～ </a:t>
            </a:r>
            <a:r>
              <a:rPr lang="en-US" altLang="ja-JP" sz="2600" b="1" dirty="0">
                <a:solidFill>
                  <a:srgbClr val="002060"/>
                </a:solidFill>
                <a:latin typeface="+mn-ea"/>
              </a:rPr>
              <a:t>12:10</a:t>
            </a:r>
          </a:p>
          <a:p>
            <a:pPr indent="269875" algn="l"/>
            <a:endParaRPr lang="en-US" altLang="ja-JP" sz="1200" b="1" dirty="0">
              <a:solidFill>
                <a:srgbClr val="002060"/>
              </a:solidFill>
              <a:latin typeface="+mn-ea"/>
            </a:endParaRPr>
          </a:p>
          <a:p>
            <a:pPr algn="l"/>
            <a:r>
              <a:rPr kumimoji="1" lang="ja-JP" altLang="en-US" sz="2000" b="1" dirty="0">
                <a:solidFill>
                  <a:srgbClr val="002060"/>
                </a:solidFill>
                <a:latin typeface="+mn-ea"/>
              </a:rPr>
              <a:t>◆</a:t>
            </a:r>
            <a:r>
              <a:rPr kumimoji="1" lang="ja-JP" altLang="en-US" sz="2400" b="1" dirty="0">
                <a:solidFill>
                  <a:srgbClr val="002060"/>
                </a:solidFill>
                <a:latin typeface="+mn-ea"/>
              </a:rPr>
              <a:t>開催場所</a:t>
            </a:r>
            <a:endParaRPr lang="en-US" altLang="ja-JP" sz="2000" b="1" dirty="0">
              <a:solidFill>
                <a:srgbClr val="002060"/>
              </a:solidFill>
              <a:latin typeface="+mn-ea"/>
            </a:endParaRPr>
          </a:p>
          <a:p>
            <a:pPr indent="269875" algn="l"/>
            <a:r>
              <a:rPr kumimoji="1" lang="ja-JP" altLang="en-US" sz="2000" b="1" dirty="0">
                <a:solidFill>
                  <a:srgbClr val="002060"/>
                </a:solidFill>
                <a:latin typeface="+mn-ea"/>
              </a:rPr>
              <a:t>第</a:t>
            </a:r>
            <a:r>
              <a:rPr kumimoji="1" lang="en-US" altLang="ja-JP" sz="2000" b="1" dirty="0">
                <a:solidFill>
                  <a:srgbClr val="002060"/>
                </a:solidFill>
                <a:latin typeface="+mn-ea"/>
              </a:rPr>
              <a:t>13</a:t>
            </a:r>
            <a:r>
              <a:rPr kumimoji="1" lang="ja-JP" altLang="en-US" sz="2000" b="1" dirty="0">
                <a:solidFill>
                  <a:srgbClr val="002060"/>
                </a:solidFill>
                <a:latin typeface="+mn-ea"/>
              </a:rPr>
              <a:t>会場（パシフィコ横浜ノース</a:t>
            </a:r>
            <a:r>
              <a:rPr kumimoji="1" lang="en-US" altLang="ja-JP" sz="2000" b="1" dirty="0">
                <a:solidFill>
                  <a:srgbClr val="002060"/>
                </a:solidFill>
                <a:latin typeface="+mn-ea"/>
              </a:rPr>
              <a:t>4</a:t>
            </a:r>
            <a:r>
              <a:rPr kumimoji="1" lang="ja-JP" altLang="en-US" sz="2000" b="1" dirty="0">
                <a:solidFill>
                  <a:srgbClr val="002060"/>
                </a:solidFill>
                <a:latin typeface="+mn-ea"/>
              </a:rPr>
              <a:t>階 </a:t>
            </a:r>
            <a:r>
              <a:rPr kumimoji="1" lang="en-US" altLang="ja-JP" sz="2000" b="1" dirty="0">
                <a:solidFill>
                  <a:srgbClr val="002060"/>
                </a:solidFill>
                <a:latin typeface="+mn-ea"/>
              </a:rPr>
              <a:t>G414</a:t>
            </a:r>
            <a:r>
              <a:rPr kumimoji="1" lang="ja-JP" altLang="en-US" sz="2000" b="1" dirty="0">
                <a:solidFill>
                  <a:srgbClr val="002060"/>
                </a:solidFill>
                <a:latin typeface="+mn-ea"/>
              </a:rPr>
              <a:t>＋</a:t>
            </a:r>
            <a:r>
              <a:rPr kumimoji="1" lang="en-US" altLang="ja-JP" sz="2000" b="1" dirty="0">
                <a:solidFill>
                  <a:srgbClr val="002060"/>
                </a:solidFill>
                <a:latin typeface="+mn-ea"/>
              </a:rPr>
              <a:t>415</a:t>
            </a:r>
            <a:r>
              <a:rPr kumimoji="1" lang="ja-JP" altLang="en-US" sz="2000" b="1" dirty="0">
                <a:solidFill>
                  <a:srgbClr val="002060"/>
                </a:solidFill>
                <a:latin typeface="+mn-ea"/>
              </a:rPr>
              <a:t>）</a:t>
            </a:r>
            <a:endParaRPr kumimoji="1" lang="en-US" altLang="ja-JP" sz="2000" b="1" dirty="0">
              <a:solidFill>
                <a:srgbClr val="002060"/>
              </a:solidFill>
              <a:latin typeface="+mn-ea"/>
            </a:endParaRPr>
          </a:p>
          <a:p>
            <a:pPr indent="269875" algn="l"/>
            <a:endParaRPr kumimoji="1" lang="en-US" altLang="ja-JP" sz="1400" b="1" dirty="0">
              <a:solidFill>
                <a:srgbClr val="002060"/>
              </a:solidFill>
              <a:latin typeface="+mn-ea"/>
            </a:endParaRPr>
          </a:p>
          <a:p>
            <a:pPr algn="l"/>
            <a:r>
              <a:rPr kumimoji="1" lang="ja-JP" altLang="en-US" sz="2000" b="1" dirty="0">
                <a:solidFill>
                  <a:srgbClr val="002060"/>
                </a:solidFill>
                <a:latin typeface="+mn-ea"/>
              </a:rPr>
              <a:t>◆</a:t>
            </a:r>
            <a:r>
              <a:rPr kumimoji="1" lang="ja-JP" altLang="en-US" sz="2400" b="1" dirty="0">
                <a:solidFill>
                  <a:srgbClr val="002060"/>
                </a:solidFill>
                <a:latin typeface="+mn-ea"/>
              </a:rPr>
              <a:t>開催形式</a:t>
            </a:r>
            <a:endParaRPr lang="en-US" altLang="ja-JP" sz="2400" b="1" dirty="0">
              <a:solidFill>
                <a:srgbClr val="002060"/>
              </a:solidFill>
              <a:latin typeface="+mn-ea"/>
            </a:endParaRPr>
          </a:p>
          <a:p>
            <a:pPr indent="269875" algn="l"/>
            <a:r>
              <a:rPr kumimoji="1" lang="ja-JP" altLang="en-US" sz="2000" b="1" dirty="0">
                <a:solidFill>
                  <a:srgbClr val="002060"/>
                </a:solidFill>
                <a:latin typeface="+mn-ea"/>
              </a:rPr>
              <a:t>現地開催</a:t>
            </a:r>
            <a:endParaRPr kumimoji="1" lang="en-US" altLang="ja-JP" sz="2000" b="1" dirty="0">
              <a:solidFill>
                <a:srgbClr val="002060"/>
              </a:solidFill>
              <a:latin typeface="+mn-ea"/>
            </a:endParaRPr>
          </a:p>
          <a:p>
            <a:pPr algn="l"/>
            <a:endParaRPr kumimoji="1" lang="en-US" altLang="ja-JP" sz="2000" b="1" dirty="0">
              <a:solidFill>
                <a:srgbClr val="002060"/>
              </a:solidFill>
              <a:latin typeface="+mn-ea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FE347B-72CA-3AAA-4F6B-200148D1AB19}"/>
              </a:ext>
            </a:extLst>
          </p:cNvPr>
          <p:cNvSpPr txBox="1"/>
          <p:nvPr/>
        </p:nvSpPr>
        <p:spPr>
          <a:xfrm>
            <a:off x="1201119" y="5689271"/>
            <a:ext cx="552309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大坪 毅人</a:t>
            </a:r>
            <a:r>
              <a:rPr kumimoji="1" lang="ja-JP" altLang="en-US" sz="2800" b="1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先生</a:t>
            </a:r>
            <a:endParaRPr kumimoji="1" lang="en-US" altLang="ja-JP" sz="2800" b="1" dirty="0">
              <a:solidFill>
                <a:srgbClr val="00206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1600" b="1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聖マリアンナ医科大学病院 病院長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5E73B297-7611-B646-6530-79919AE3D083}"/>
              </a:ext>
            </a:extLst>
          </p:cNvPr>
          <p:cNvSpPr txBox="1"/>
          <p:nvPr/>
        </p:nvSpPr>
        <p:spPr>
          <a:xfrm>
            <a:off x="498965" y="275174"/>
            <a:ext cx="58600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>
                <a:solidFill>
                  <a:srgbClr val="00153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zh-CN" altLang="en-US" sz="2400" b="1" dirty="0">
                <a:solidFill>
                  <a:srgbClr val="00153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第</a:t>
            </a:r>
            <a:r>
              <a:rPr kumimoji="1" lang="en-US" altLang="zh-CN" sz="2400" b="1" dirty="0">
                <a:solidFill>
                  <a:srgbClr val="00153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81</a:t>
            </a:r>
            <a:r>
              <a:rPr kumimoji="1" lang="zh-CN" altLang="en-US" sz="2400" b="1" dirty="0">
                <a:solidFill>
                  <a:srgbClr val="00153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回日本消化器外科学会総会</a:t>
            </a:r>
            <a:endParaRPr kumimoji="1" lang="ja-JP" altLang="en-US" sz="2400" b="1" dirty="0">
              <a:solidFill>
                <a:srgbClr val="00153E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タイトル 1">
            <a:extLst>
              <a:ext uri="{FF2B5EF4-FFF2-40B4-BE49-F238E27FC236}">
                <a16:creationId xmlns:a16="http://schemas.microsoft.com/office/drawing/2014/main" id="{65228414-600F-DFF0-2EF6-5D8E3BA6E1F9}"/>
              </a:ext>
            </a:extLst>
          </p:cNvPr>
          <p:cNvSpPr txBox="1">
            <a:spLocks/>
          </p:cNvSpPr>
          <p:nvPr/>
        </p:nvSpPr>
        <p:spPr bwMode="auto">
          <a:xfrm>
            <a:off x="-3810" y="9609870"/>
            <a:ext cx="6858000" cy="471333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7500"/>
          </a:bodyPr>
          <a:lstStyle>
            <a:lvl1pPr algn="ctr" rtl="0" eaLnBrk="1" fontAlgn="base" hangingPunct="1">
              <a:spcBef>
                <a:spcPct val="20000"/>
              </a:spcBef>
              <a:spcAft>
                <a:spcPct val="0"/>
              </a:spcAft>
              <a:defRPr kumimoji="1" sz="3000" b="1" kern="1200">
                <a:solidFill>
                  <a:srgbClr val="FCAB1A"/>
                </a:solidFill>
                <a:latin typeface="Verdana" panose="020B0604030504040204" pitchFamily="34" charset="0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3429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6858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287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7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r>
              <a:rPr lang="ja-JP" altLang="en-US" sz="16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共催：</a:t>
            </a:r>
            <a:r>
              <a:rPr lang="zh-CN" altLang="en-US" sz="16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第</a:t>
            </a:r>
            <a:r>
              <a:rPr lang="en-US" altLang="zh-CN" sz="16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81</a:t>
            </a:r>
            <a:r>
              <a:rPr lang="zh-CN" altLang="en-US" sz="16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回日本消化器外科学会総会</a:t>
            </a:r>
            <a:r>
              <a:rPr lang="ja-JP" altLang="en-US" sz="16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／リバーフィールド株式会社</a:t>
            </a:r>
          </a:p>
        </p:txBody>
      </p:sp>
      <p:sp>
        <p:nvSpPr>
          <p:cNvPr id="8" name="楕円 7">
            <a:extLst>
              <a:ext uri="{FF2B5EF4-FFF2-40B4-BE49-F238E27FC236}">
                <a16:creationId xmlns:a16="http://schemas.microsoft.com/office/drawing/2014/main" id="{E3083C90-4FDD-7EFB-8E64-71953C963295}"/>
              </a:ext>
            </a:extLst>
          </p:cNvPr>
          <p:cNvSpPr/>
          <p:nvPr/>
        </p:nvSpPr>
        <p:spPr>
          <a:xfrm>
            <a:off x="87414" y="7445418"/>
            <a:ext cx="1101829" cy="1103563"/>
          </a:xfrm>
          <a:prstGeom prst="ellipse">
            <a:avLst/>
          </a:prstGeom>
          <a:gradFill>
            <a:gsLst>
              <a:gs pos="0">
                <a:srgbClr val="00437A"/>
              </a:gs>
              <a:gs pos="100000">
                <a:srgbClr val="FFFFFF"/>
              </a:gs>
              <a:gs pos="66000">
                <a:srgbClr val="1578BF"/>
              </a:gs>
              <a:gs pos="45000">
                <a:srgbClr val="00528C"/>
              </a:gs>
              <a:gs pos="18000">
                <a:srgbClr val="004677"/>
              </a:gs>
            </a:gsLst>
            <a:lin ang="2700000" scaled="1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/>
              <a:t>演者</a:t>
            </a:r>
          </a:p>
        </p:txBody>
      </p:sp>
      <p:sp>
        <p:nvSpPr>
          <p:cNvPr id="10" name="楕円 9">
            <a:extLst>
              <a:ext uri="{FF2B5EF4-FFF2-40B4-BE49-F238E27FC236}">
                <a16:creationId xmlns:a16="http://schemas.microsoft.com/office/drawing/2014/main" id="{959DD093-76D8-A1B9-8BD9-0B7866737C10}"/>
              </a:ext>
            </a:extLst>
          </p:cNvPr>
          <p:cNvSpPr/>
          <p:nvPr/>
        </p:nvSpPr>
        <p:spPr>
          <a:xfrm>
            <a:off x="78154" y="5638020"/>
            <a:ext cx="1101829" cy="1103563"/>
          </a:xfrm>
          <a:prstGeom prst="ellipse">
            <a:avLst/>
          </a:prstGeom>
          <a:gradFill>
            <a:gsLst>
              <a:gs pos="0">
                <a:srgbClr val="00437A"/>
              </a:gs>
              <a:gs pos="100000">
                <a:srgbClr val="FFFFFF"/>
              </a:gs>
              <a:gs pos="66000">
                <a:srgbClr val="1578BF"/>
              </a:gs>
              <a:gs pos="45000">
                <a:srgbClr val="00528C"/>
              </a:gs>
              <a:gs pos="18000">
                <a:srgbClr val="004677"/>
              </a:gs>
            </a:gsLst>
            <a:lin ang="2700000" scaled="1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/>
              <a:t>座長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7F1CC9C-E03A-E2CA-1CA9-FB3A3421C6C1}"/>
              </a:ext>
            </a:extLst>
          </p:cNvPr>
          <p:cNvSpPr txBox="1"/>
          <p:nvPr/>
        </p:nvSpPr>
        <p:spPr>
          <a:xfrm>
            <a:off x="1215440" y="7015219"/>
            <a:ext cx="571409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飯沼 伸佳</a:t>
            </a:r>
            <a:r>
              <a:rPr kumimoji="1" lang="ja-JP" altLang="en-US" sz="2800" b="1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先生</a:t>
            </a:r>
            <a:endParaRPr kumimoji="1" lang="en-US" altLang="ja-JP" sz="2800" b="1" dirty="0">
              <a:solidFill>
                <a:srgbClr val="00206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zh-TW" altLang="en-US" sz="1600" b="1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岡谷市民病院 外科部長</a:t>
            </a:r>
            <a:endParaRPr kumimoji="1" lang="ja-JP" altLang="en-US" sz="1600" b="1" dirty="0">
              <a:solidFill>
                <a:srgbClr val="00206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CC81C73-9BE5-BB0B-E37F-0F8024BBF17A}"/>
              </a:ext>
            </a:extLst>
          </p:cNvPr>
          <p:cNvSpPr txBox="1"/>
          <p:nvPr/>
        </p:nvSpPr>
        <p:spPr>
          <a:xfrm>
            <a:off x="1201119" y="8082974"/>
            <a:ext cx="571409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谷岡 利朗</a:t>
            </a:r>
            <a:r>
              <a:rPr kumimoji="1" lang="ja-JP" altLang="en-US" sz="2800" b="1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先生</a:t>
            </a:r>
            <a:endParaRPr kumimoji="1" lang="en-US" altLang="ja-JP" sz="2800" b="1" dirty="0">
              <a:solidFill>
                <a:srgbClr val="00206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1600" b="1" dirty="0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東京</a:t>
            </a:r>
            <a:r>
              <a:rPr kumimoji="1" lang="ja-JP" altLang="en-US" sz="1600" b="1">
                <a:solidFill>
                  <a:srgbClr val="00206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科学大学 消化器外科分野 胃外科 講師</a:t>
            </a:r>
            <a:endParaRPr kumimoji="1" lang="ja-JP" altLang="en-US" sz="1600" b="1" dirty="0">
              <a:solidFill>
                <a:srgbClr val="00206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F44EFA4F-AD68-81E0-5A12-4AB7770DBB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431" y="99959"/>
            <a:ext cx="806565" cy="806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73577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437</TotalTime>
  <Words>109</Words>
  <Application>Microsoft Office PowerPoint</Application>
  <PresentationFormat>A4 210 x 297 mm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滝谷 圭介</dc:creator>
  <cp:lastModifiedBy>守屋 拓朗</cp:lastModifiedBy>
  <cp:revision>12</cp:revision>
  <cp:lastPrinted>2024-04-15T02:53:41Z</cp:lastPrinted>
  <dcterms:created xsi:type="dcterms:W3CDTF">2022-10-12T04:34:13Z</dcterms:created>
  <dcterms:modified xsi:type="dcterms:W3CDTF">2026-06-29T03:59:40Z</dcterms:modified>
</cp:coreProperties>
</file>